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0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C0C"/>
    <a:srgbClr val="F2F2F1"/>
    <a:srgbClr val="FFFAF0"/>
    <a:srgbClr val="00447C"/>
    <a:srgbClr val="3B7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81917" autoAdjust="0"/>
  </p:normalViewPr>
  <p:slideViewPr>
    <p:cSldViewPr snapToGrid="0">
      <p:cViewPr varScale="1">
        <p:scale>
          <a:sx n="71" d="100"/>
          <a:sy n="71" d="100"/>
        </p:scale>
        <p:origin x="1138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008D7-1AE4-459B-A31F-A8D1F6147F8E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D450B5E9-7F09-428D-A2F2-FD0BEE9B8418}">
      <dgm:prSet phldrT="[Text]" custT="1"/>
      <dgm:spPr/>
      <dgm:t>
        <a:bodyPr/>
        <a:lstStyle/>
        <a:p>
          <a:r>
            <a: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Prevention</a:t>
          </a:r>
          <a:endParaRPr lang="en-US" sz="25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8C047B-E542-4905-9167-B94AFDBEF453}" type="parTrans" cxnId="{884B1D0C-6CA3-4818-B11B-B8153090ADBA}">
      <dgm:prSet/>
      <dgm:spPr/>
      <dgm:t>
        <a:bodyPr/>
        <a:lstStyle/>
        <a:p>
          <a:endParaRPr lang="en-US"/>
        </a:p>
      </dgm:t>
    </dgm:pt>
    <dgm:pt modelId="{6623712C-E501-4BA7-9BCA-7FA5A34ADAAC}" type="sibTrans" cxnId="{884B1D0C-6CA3-4818-B11B-B8153090ADBA}">
      <dgm:prSet/>
      <dgm:spPr/>
      <dgm:t>
        <a:bodyPr/>
        <a:lstStyle/>
        <a:p>
          <a:endParaRPr lang="en-US"/>
        </a:p>
      </dgm:t>
    </dgm:pt>
    <dgm:pt modelId="{0A084636-62B7-405E-993A-B0AEFE190A9A}">
      <dgm:prSet phldrT="[Text]" custT="1"/>
      <dgm:spPr/>
      <dgm:t>
        <a:bodyPr/>
        <a:lstStyle/>
        <a:p>
          <a:r>
            <a: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Investigation</a:t>
          </a:r>
          <a:endParaRPr lang="en-US" sz="21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D4BEB8-B640-43A8-9D49-3B84009D44E0}" type="parTrans" cxnId="{E0375616-21D8-4A35-A9B2-0EFBB9B8AA22}">
      <dgm:prSet/>
      <dgm:spPr/>
      <dgm:t>
        <a:bodyPr/>
        <a:lstStyle/>
        <a:p>
          <a:endParaRPr lang="en-US"/>
        </a:p>
      </dgm:t>
    </dgm:pt>
    <dgm:pt modelId="{E4C7C1E0-8151-4EDF-AF1F-8169337E3D04}" type="sibTrans" cxnId="{E0375616-21D8-4A35-A9B2-0EFBB9B8AA22}">
      <dgm:prSet/>
      <dgm:spPr/>
      <dgm:t>
        <a:bodyPr/>
        <a:lstStyle/>
        <a:p>
          <a:endParaRPr lang="en-US"/>
        </a:p>
      </dgm:t>
    </dgm:pt>
    <dgm:pt modelId="{687768DF-BE66-4BE6-B731-70741F7DDF72}">
      <dgm:prSet phldrT="[Text]" custT="1"/>
      <dgm:spPr/>
      <dgm:t>
        <a:bodyPr/>
        <a:lstStyle/>
        <a:p>
          <a:r>
            <a: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Resolution</a:t>
          </a:r>
          <a:endParaRPr lang="en-US" sz="21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5782F0-FA5A-458C-9A7E-7B10A02BD942}" type="parTrans" cxnId="{AF76DAF1-BE54-4916-99E4-EDF242FA8C74}">
      <dgm:prSet/>
      <dgm:spPr/>
      <dgm:t>
        <a:bodyPr/>
        <a:lstStyle/>
        <a:p>
          <a:endParaRPr lang="en-US"/>
        </a:p>
      </dgm:t>
    </dgm:pt>
    <dgm:pt modelId="{04857C12-424F-4341-ACDE-D798E69ADC27}" type="sibTrans" cxnId="{AF76DAF1-BE54-4916-99E4-EDF242FA8C74}">
      <dgm:prSet/>
      <dgm:spPr/>
      <dgm:t>
        <a:bodyPr/>
        <a:lstStyle/>
        <a:p>
          <a:endParaRPr lang="en-US"/>
        </a:p>
      </dgm:t>
    </dgm:pt>
    <dgm:pt modelId="{C8EEC6C2-443C-4BC6-B7E0-8972575C2939}" type="pres">
      <dgm:prSet presAssocID="{32C008D7-1AE4-459B-A31F-A8D1F6147F8E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9F1DD82-92FD-409E-9EF7-539CA844673D}" type="pres">
      <dgm:prSet presAssocID="{D450B5E9-7F09-428D-A2F2-FD0BEE9B8418}" presName="Accent1" presStyleCnt="0"/>
      <dgm:spPr/>
    </dgm:pt>
    <dgm:pt modelId="{52634BE4-1414-4A58-9F07-038A8F64F267}" type="pres">
      <dgm:prSet presAssocID="{D450B5E9-7F09-428D-A2F2-FD0BEE9B8418}" presName="Accent" presStyleLbl="node1" presStyleIdx="0" presStyleCnt="3" custScaleX="146506"/>
      <dgm:spPr>
        <a:solidFill>
          <a:schemeClr val="bg1"/>
        </a:solidFill>
      </dgm:spPr>
    </dgm:pt>
    <dgm:pt modelId="{EAFA293F-FE47-4FAE-AB22-FACFEB5F999E}" type="pres">
      <dgm:prSet presAssocID="{D450B5E9-7F09-428D-A2F2-FD0BEE9B8418}" presName="Parent1" presStyleLbl="revTx" presStyleIdx="0" presStyleCnt="3" custScaleX="175214" custLinFactNeighborY="-18879">
        <dgm:presLayoutVars>
          <dgm:chMax val="1"/>
          <dgm:chPref val="1"/>
          <dgm:bulletEnabled val="1"/>
        </dgm:presLayoutVars>
      </dgm:prSet>
      <dgm:spPr/>
    </dgm:pt>
    <dgm:pt modelId="{C0692C78-17C9-451D-8FD6-A76BE76B3635}" type="pres">
      <dgm:prSet presAssocID="{0A084636-62B7-405E-993A-B0AEFE190A9A}" presName="Accent2" presStyleCnt="0"/>
      <dgm:spPr/>
    </dgm:pt>
    <dgm:pt modelId="{0623C579-B65A-4AA2-B526-CB81135254E1}" type="pres">
      <dgm:prSet presAssocID="{0A084636-62B7-405E-993A-B0AEFE190A9A}" presName="Accent" presStyleLbl="node1" presStyleIdx="1" presStyleCnt="3" custScaleX="152933" custLinFactNeighborX="-199" custLinFactNeighborY="-586"/>
      <dgm:spPr>
        <a:solidFill>
          <a:srgbClr val="FFFFFF"/>
        </a:solidFill>
      </dgm:spPr>
    </dgm:pt>
    <dgm:pt modelId="{4B811DD1-3D06-4946-B4F4-2354C28DB6F5}" type="pres">
      <dgm:prSet presAssocID="{0A084636-62B7-405E-993A-B0AEFE190A9A}" presName="Parent2" presStyleLbl="revTx" presStyleIdx="1" presStyleCnt="3" custScaleX="192714" custLinFactNeighborX="1719" custLinFactNeighborY="-2874">
        <dgm:presLayoutVars>
          <dgm:chMax val="1"/>
          <dgm:chPref val="1"/>
          <dgm:bulletEnabled val="1"/>
        </dgm:presLayoutVars>
      </dgm:prSet>
      <dgm:spPr/>
    </dgm:pt>
    <dgm:pt modelId="{6A38D909-B809-4B37-9BF4-14F9DC827E4E}" type="pres">
      <dgm:prSet presAssocID="{687768DF-BE66-4BE6-B731-70741F7DDF72}" presName="Accent3" presStyleCnt="0"/>
      <dgm:spPr/>
    </dgm:pt>
    <dgm:pt modelId="{D10331CC-49F7-4A7B-A18D-BA5D203AD57A}" type="pres">
      <dgm:prSet presAssocID="{687768DF-BE66-4BE6-B731-70741F7DDF72}" presName="Accent" presStyleLbl="node1" presStyleIdx="2" presStyleCnt="3" custScaleX="159145" custLinFactNeighborX="-924" custLinFactNeighborY="0"/>
      <dgm:spPr>
        <a:solidFill>
          <a:srgbClr val="FFFFFF"/>
        </a:solidFill>
      </dgm:spPr>
    </dgm:pt>
    <dgm:pt modelId="{F505AFE4-F8F8-42BA-AB18-C61269296C7F}" type="pres">
      <dgm:prSet presAssocID="{687768DF-BE66-4BE6-B731-70741F7DDF72}" presName="Parent3" presStyleLbl="revTx" presStyleIdx="2" presStyleCnt="3" custScaleX="236569" custLinFactNeighborX="5522" custLinFactNeighborY="9123">
        <dgm:presLayoutVars>
          <dgm:chMax val="1"/>
          <dgm:chPref val="1"/>
          <dgm:bulletEnabled val="1"/>
        </dgm:presLayoutVars>
      </dgm:prSet>
      <dgm:spPr/>
    </dgm:pt>
  </dgm:ptLst>
  <dgm:cxnLst>
    <dgm:cxn modelId="{A75B1E09-40F3-4401-9B3D-46C8054377CB}" type="presOf" srcId="{0A084636-62B7-405E-993A-B0AEFE190A9A}" destId="{4B811DD1-3D06-4946-B4F4-2354C28DB6F5}" srcOrd="0" destOrd="0" presId="urn:microsoft.com/office/officeart/2009/layout/CircleArrowProcess"/>
    <dgm:cxn modelId="{CD76CE0A-B318-402C-94A6-326758EB918D}" type="presOf" srcId="{32C008D7-1AE4-459B-A31F-A8D1F6147F8E}" destId="{C8EEC6C2-443C-4BC6-B7E0-8972575C2939}" srcOrd="0" destOrd="0" presId="urn:microsoft.com/office/officeart/2009/layout/CircleArrowProcess"/>
    <dgm:cxn modelId="{884B1D0C-6CA3-4818-B11B-B8153090ADBA}" srcId="{32C008D7-1AE4-459B-A31F-A8D1F6147F8E}" destId="{D450B5E9-7F09-428D-A2F2-FD0BEE9B8418}" srcOrd="0" destOrd="0" parTransId="{A78C047B-E542-4905-9167-B94AFDBEF453}" sibTransId="{6623712C-E501-4BA7-9BCA-7FA5A34ADAAC}"/>
    <dgm:cxn modelId="{E0375616-21D8-4A35-A9B2-0EFBB9B8AA22}" srcId="{32C008D7-1AE4-459B-A31F-A8D1F6147F8E}" destId="{0A084636-62B7-405E-993A-B0AEFE190A9A}" srcOrd="1" destOrd="0" parTransId="{CBD4BEB8-B640-43A8-9D49-3B84009D44E0}" sibTransId="{E4C7C1E0-8151-4EDF-AF1F-8169337E3D04}"/>
    <dgm:cxn modelId="{78B3257E-55FA-422D-A055-E524A8BEFD38}" type="presOf" srcId="{687768DF-BE66-4BE6-B731-70741F7DDF72}" destId="{F505AFE4-F8F8-42BA-AB18-C61269296C7F}" srcOrd="0" destOrd="0" presId="urn:microsoft.com/office/officeart/2009/layout/CircleArrowProcess"/>
    <dgm:cxn modelId="{F91E13A1-425C-4135-9F24-0279731EB7D7}" type="presOf" srcId="{D450B5E9-7F09-428D-A2F2-FD0BEE9B8418}" destId="{EAFA293F-FE47-4FAE-AB22-FACFEB5F999E}" srcOrd="0" destOrd="0" presId="urn:microsoft.com/office/officeart/2009/layout/CircleArrowProcess"/>
    <dgm:cxn modelId="{AF76DAF1-BE54-4916-99E4-EDF242FA8C74}" srcId="{32C008D7-1AE4-459B-A31F-A8D1F6147F8E}" destId="{687768DF-BE66-4BE6-B731-70741F7DDF72}" srcOrd="2" destOrd="0" parTransId="{985782F0-FA5A-458C-9A7E-7B10A02BD942}" sibTransId="{04857C12-424F-4341-ACDE-D798E69ADC27}"/>
    <dgm:cxn modelId="{B08DFDF9-A47F-44F8-8CD8-128DD9E083C6}" type="presParOf" srcId="{C8EEC6C2-443C-4BC6-B7E0-8972575C2939}" destId="{39F1DD82-92FD-409E-9EF7-539CA844673D}" srcOrd="0" destOrd="0" presId="urn:microsoft.com/office/officeart/2009/layout/CircleArrowProcess"/>
    <dgm:cxn modelId="{6228F4CF-5C94-4E6B-864C-EB73F736D643}" type="presParOf" srcId="{39F1DD82-92FD-409E-9EF7-539CA844673D}" destId="{52634BE4-1414-4A58-9F07-038A8F64F267}" srcOrd="0" destOrd="0" presId="urn:microsoft.com/office/officeart/2009/layout/CircleArrowProcess"/>
    <dgm:cxn modelId="{198E6F19-22CD-4250-B595-1A645E7DCB27}" type="presParOf" srcId="{C8EEC6C2-443C-4BC6-B7E0-8972575C2939}" destId="{EAFA293F-FE47-4FAE-AB22-FACFEB5F999E}" srcOrd="1" destOrd="0" presId="urn:microsoft.com/office/officeart/2009/layout/CircleArrowProcess"/>
    <dgm:cxn modelId="{C4CAFD0D-75F1-411D-B69D-93954C7D55DE}" type="presParOf" srcId="{C8EEC6C2-443C-4BC6-B7E0-8972575C2939}" destId="{C0692C78-17C9-451D-8FD6-A76BE76B3635}" srcOrd="2" destOrd="0" presId="urn:microsoft.com/office/officeart/2009/layout/CircleArrowProcess"/>
    <dgm:cxn modelId="{BB7FD907-88C0-4037-8457-5DFA0A5A4775}" type="presParOf" srcId="{C0692C78-17C9-451D-8FD6-A76BE76B3635}" destId="{0623C579-B65A-4AA2-B526-CB81135254E1}" srcOrd="0" destOrd="0" presId="urn:microsoft.com/office/officeart/2009/layout/CircleArrowProcess"/>
    <dgm:cxn modelId="{F9AAA379-3B80-48D9-A94A-D657CB9CD65C}" type="presParOf" srcId="{C8EEC6C2-443C-4BC6-B7E0-8972575C2939}" destId="{4B811DD1-3D06-4946-B4F4-2354C28DB6F5}" srcOrd="3" destOrd="0" presId="urn:microsoft.com/office/officeart/2009/layout/CircleArrowProcess"/>
    <dgm:cxn modelId="{1FAC194F-29F4-4B71-8B48-6147CC83A1CB}" type="presParOf" srcId="{C8EEC6C2-443C-4BC6-B7E0-8972575C2939}" destId="{6A38D909-B809-4B37-9BF4-14F9DC827E4E}" srcOrd="4" destOrd="0" presId="urn:microsoft.com/office/officeart/2009/layout/CircleArrowProcess"/>
    <dgm:cxn modelId="{8B36C468-43C8-445C-AF09-CB6F33C89EF1}" type="presParOf" srcId="{6A38D909-B809-4B37-9BF4-14F9DC827E4E}" destId="{D10331CC-49F7-4A7B-A18D-BA5D203AD57A}" srcOrd="0" destOrd="0" presId="urn:microsoft.com/office/officeart/2009/layout/CircleArrowProcess"/>
    <dgm:cxn modelId="{1C45ACA5-27C2-4EA6-86E3-ABE2F146955F}" type="presParOf" srcId="{C8EEC6C2-443C-4BC6-B7E0-8972575C2939}" destId="{F505AFE4-F8F8-42BA-AB18-C61269296C7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34BE4-1414-4A58-9F07-038A8F64F267}">
      <dsp:nvSpPr>
        <dsp:cNvPr id="0" name=""/>
        <dsp:cNvSpPr/>
      </dsp:nvSpPr>
      <dsp:spPr>
        <a:xfrm>
          <a:off x="1564068" y="0"/>
          <a:ext cx="3777695" cy="257891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A293F-FE47-4FAE-AB22-FACFEB5F999E}">
      <dsp:nvSpPr>
        <dsp:cNvPr id="0" name=""/>
        <dsp:cNvSpPr/>
      </dsp:nvSpPr>
      <dsp:spPr>
        <a:xfrm>
          <a:off x="2194745" y="795847"/>
          <a:ext cx="2510531" cy="716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Prevention</a:t>
          </a:r>
          <a:endParaRPr lang="en-US" sz="2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4745" y="795847"/>
        <a:ext cx="2510531" cy="716247"/>
      </dsp:txXfrm>
    </dsp:sp>
    <dsp:sp modelId="{0623C579-B65A-4AA2-B526-CB81135254E1}">
      <dsp:nvSpPr>
        <dsp:cNvPr id="0" name=""/>
        <dsp:cNvSpPr/>
      </dsp:nvSpPr>
      <dsp:spPr>
        <a:xfrm>
          <a:off x="759899" y="1466667"/>
          <a:ext cx="3943417" cy="257891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FF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11DD1-3D06-4946-B4F4-2354C28DB6F5}">
      <dsp:nvSpPr>
        <dsp:cNvPr id="0" name=""/>
        <dsp:cNvSpPr/>
      </dsp:nvSpPr>
      <dsp:spPr>
        <a:xfrm>
          <a:off x="1380731" y="2400834"/>
          <a:ext cx="2761278" cy="716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Investigation</a:t>
          </a:r>
          <a:endParaRPr lang="en-US" sz="21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0731" y="2400834"/>
        <a:ext cx="2761278" cy="716247"/>
      </dsp:txXfrm>
    </dsp:sp>
    <dsp:sp modelId="{D10331CC-49F7-4A7B-A18D-BA5D203AD57A}">
      <dsp:nvSpPr>
        <dsp:cNvPr id="0" name=""/>
        <dsp:cNvSpPr/>
      </dsp:nvSpPr>
      <dsp:spPr>
        <a:xfrm>
          <a:off x="1671571" y="3140880"/>
          <a:ext cx="3525624" cy="221624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FF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AFE4-F8F8-42BA-AB18-C61269296C7F}">
      <dsp:nvSpPr>
        <dsp:cNvPr id="0" name=""/>
        <dsp:cNvSpPr/>
      </dsp:nvSpPr>
      <dsp:spPr>
        <a:xfrm>
          <a:off x="1837697" y="3979256"/>
          <a:ext cx="3389648" cy="716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Resolution</a:t>
          </a:r>
          <a:endParaRPr lang="en-US" sz="21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37697" y="3979256"/>
        <a:ext cx="3389648" cy="716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1BC72-40F4-4F5E-A43B-88995C7EA78E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B7335-79C5-49AE-961D-67AF1F466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88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B7335-79C5-49AE-961D-67AF1F4665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89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B7335-79C5-49AE-961D-67AF1F4665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72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DEF867-0553-40B4-AF26-DBD8FBD9E3D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62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A7B4-D5BF-41FF-83FF-3342B3EFFB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3549" y="4299342"/>
            <a:ext cx="4860728" cy="151291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12157-250F-4016-A1BE-677E08539765}"/>
              </a:ext>
            </a:extLst>
          </p:cNvPr>
          <p:cNvSpPr/>
          <p:nvPr userDrawn="1"/>
        </p:nvSpPr>
        <p:spPr>
          <a:xfrm>
            <a:off x="0" y="2027670"/>
            <a:ext cx="10906298" cy="2028305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FA261-1D54-4256-B0DD-280C30DC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5994"/>
            <a:ext cx="9602585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8" descr="OPG Footer large">
            <a:extLst>
              <a:ext uri="{FF2B5EF4-FFF2-40B4-BE49-F238E27FC236}">
                <a16:creationId xmlns:a16="http://schemas.microsoft.com/office/drawing/2014/main" id="{0752BEFA-BC0F-4C94-8A02-CCA21255FD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5253644"/>
            <a:ext cx="12162129" cy="177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C0C24B-6690-43FB-AF51-92D9BB2B76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0384"/>
            <a:ext cx="2515609" cy="122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88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F4D1-DC97-4D4C-A344-67640E7D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11D41-4630-42BC-9460-FB8BF5CE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5C801-42CA-4A11-904B-EAC874CD3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F803E-C093-4311-98D4-912ECF6AA423}" type="datetime1">
              <a:rPr lang="en-US" smtClean="0"/>
              <a:t>12/5/2019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3FF7-F998-4FDF-AE7D-F8A897A86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C0BE1-EC78-4369-8AB7-7074B10D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1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E354-00AC-4138-9745-AF4987AE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8F6E2-9883-40D8-BF0D-B7F44409C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9258C-0DCF-44FF-AFA6-DAAFC6A28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EDC1D-5850-4F71-8EF5-C219B4AFD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6ED09-4C4A-40F4-8F31-65C88CEAB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71CDEA-91AD-4B40-8D30-9E9D0568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6214-7E89-4434-A625-0905A0C93423}" type="datetime1">
              <a:rPr lang="en-US" smtClean="0"/>
              <a:t>12/5/2019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0D0B93-5C07-4899-8D1E-DD927678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21D5FF-2112-424A-A3D4-C4DEE1D4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08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5DCBE-2A1C-4A35-8A77-042C6B55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43430-1940-48D4-9975-AB0EFF735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49C65-ED33-4F93-874D-E00575E07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CFB45-F4D1-41F7-9892-F61300E8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713-87C9-4A89-8DC9-8291BD9FF353}" type="datetime1">
              <a:rPr lang="en-US" smtClean="0"/>
              <a:t>12/5/2019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4C3B1-4A8F-49FF-AAC0-FB085B11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72656-3188-4591-A551-0596F06E8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134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091E5-1D18-426D-A859-D42A07425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BACC98-BB37-4CB0-A6F9-AA4139DE0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20E78-D67A-4BE8-8A6B-927A7929D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7FA58-948A-4F82-B60D-5D57CFDB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A64B-FFDC-4C5F-9BAB-3AA8F1C86723}" type="datetime1">
              <a:rPr lang="en-US" smtClean="0"/>
              <a:t>12/5/2019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9342B-5651-42B8-8F78-280193DF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88206-AF7A-4616-876F-228A81FE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942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CBFE3-6A48-4E1D-B357-657F7B53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C79D3-2D1D-490D-A4F3-7D871E44A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47F7B-F739-4857-AD34-CA79B20E1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9128-BE97-43C1-8002-CCC52C7D4CC4}" type="datetime1">
              <a:rPr lang="en-US" smtClean="0"/>
              <a:t>12/5/2019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F6B14-FFE8-4A0F-A990-359917F8C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D8FA-AF11-4D01-988A-C85A45BB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260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F3D14A-7190-4886-B936-B26F4F483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886FF-C84B-45E6-A8BD-0370E443A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E0598-0B86-4DD7-ABED-CEC6DFCF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5E4A6-978F-4159-9F47-577705B99C57}" type="datetime1">
              <a:rPr lang="en-US" smtClean="0"/>
              <a:t>12/5/2019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D1707-BC4B-45C8-9F38-18BF4BAD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12C9-5DCA-425E-AE16-E89E31F3C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11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/Image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G Footer large">
            <a:extLst>
              <a:ext uri="{FF2B5EF4-FFF2-40B4-BE49-F238E27FC236}">
                <a16:creationId xmlns:a16="http://schemas.microsoft.com/office/drawing/2014/main" id="{349DA583-23DD-4E04-B5D0-107A096DE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5253644"/>
            <a:ext cx="12162129" cy="177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1E190EB-EA3C-4347-AD3E-E543F743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7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/Image no motif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1E190EB-EA3C-4347-AD3E-E543F743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47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3E42B3-71C1-4646-9D73-3F7DB32DA6F2}"/>
              </a:ext>
            </a:extLst>
          </p:cNvPr>
          <p:cNvSpPr/>
          <p:nvPr userDrawn="1"/>
        </p:nvSpPr>
        <p:spPr>
          <a:xfrm>
            <a:off x="-16625" y="0"/>
            <a:ext cx="6101542" cy="6858000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C53A5-8F3F-4660-BA77-B832CBC07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632" y="365125"/>
            <a:ext cx="5499402" cy="1325563"/>
          </a:xfrm>
        </p:spPr>
        <p:txBody>
          <a:bodyPr>
            <a:no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3D67553-34A4-4CF9-9A0A-3C5C3626DD24}"/>
              </a:ext>
            </a:extLst>
          </p:cNvPr>
          <p:cNvSpPr txBox="1">
            <a:spLocks/>
          </p:cNvSpPr>
          <p:nvPr userDrawn="1"/>
        </p:nvSpPr>
        <p:spPr>
          <a:xfrm>
            <a:off x="838199" y="1914063"/>
            <a:ext cx="4930833" cy="46862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32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3963CB3-E35C-4AB3-A80E-9B6C6F39D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2" y="1825625"/>
            <a:ext cx="5499400" cy="477468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93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6E760-F6BC-4185-8107-4F530025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1ED4-7B0B-4494-B4BD-4E6640C47A56}" type="datetime1">
              <a:rPr lang="en-US" smtClean="0"/>
              <a:t>12/5/2019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C07F7-3452-47AD-BFD4-31AC4667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EDDD5-E9CF-49E7-9D63-68C4C922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BB6183-5946-4E53-8BA9-616ADC9E9065}"/>
              </a:ext>
            </a:extLst>
          </p:cNvPr>
          <p:cNvSpPr/>
          <p:nvPr userDrawn="1"/>
        </p:nvSpPr>
        <p:spPr>
          <a:xfrm>
            <a:off x="-1663" y="-27384"/>
            <a:ext cx="12192000" cy="6917578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6D08F4-6A21-4E0A-8C6A-D10FADBD2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365125"/>
            <a:ext cx="11064240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796DB8-97FB-44F8-BF90-40656AE06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825624"/>
            <a:ext cx="11064240" cy="474891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269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A2D0DB-D5F8-47B4-9113-A8D7DEC8993A}"/>
              </a:ext>
            </a:extLst>
          </p:cNvPr>
          <p:cNvSpPr/>
          <p:nvPr userDrawn="1"/>
        </p:nvSpPr>
        <p:spPr>
          <a:xfrm>
            <a:off x="-1663" y="-27384"/>
            <a:ext cx="12192000" cy="6917578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6CCFD6-F459-4EEE-916F-96CB5D25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365125"/>
            <a:ext cx="11067288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04403-4824-4B6A-ACE8-3F10D3F6B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8912" y="1831720"/>
            <a:ext cx="5402441" cy="474281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5558381-EE91-4705-8683-0B0A69DB86F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4337" y="1831721"/>
            <a:ext cx="5405211" cy="4742814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88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G Footer large">
            <a:extLst>
              <a:ext uri="{FF2B5EF4-FFF2-40B4-BE49-F238E27FC236}">
                <a16:creationId xmlns:a16="http://schemas.microsoft.com/office/drawing/2014/main" id="{349DA583-23DD-4E04-B5D0-107A096DE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5253644"/>
            <a:ext cx="12162129" cy="177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455BD0F-8391-419F-8113-AA5683D1ECED}"/>
              </a:ext>
            </a:extLst>
          </p:cNvPr>
          <p:cNvSpPr/>
          <p:nvPr userDrawn="1"/>
        </p:nvSpPr>
        <p:spPr>
          <a:xfrm>
            <a:off x="0" y="2027670"/>
            <a:ext cx="10906298" cy="2028305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03B318-8C20-4B82-B287-B05ABC67E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79040"/>
            <a:ext cx="9602585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57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no motif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455BD0F-8391-419F-8113-AA5683D1ECED}"/>
              </a:ext>
            </a:extLst>
          </p:cNvPr>
          <p:cNvSpPr/>
          <p:nvPr userDrawn="1"/>
        </p:nvSpPr>
        <p:spPr>
          <a:xfrm>
            <a:off x="0" y="2027670"/>
            <a:ext cx="10906298" cy="2028305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03B318-8C20-4B82-B287-B05ABC67E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379040"/>
            <a:ext cx="9602585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0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"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G Footer large">
            <a:extLst>
              <a:ext uri="{FF2B5EF4-FFF2-40B4-BE49-F238E27FC236}">
                <a16:creationId xmlns:a16="http://schemas.microsoft.com/office/drawing/2014/main" id="{349DA583-23DD-4E04-B5D0-107A096DE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5253644"/>
            <a:ext cx="12162129" cy="177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455BD0F-8391-419F-8113-AA5683D1ECED}"/>
              </a:ext>
            </a:extLst>
          </p:cNvPr>
          <p:cNvSpPr/>
          <p:nvPr userDrawn="1"/>
        </p:nvSpPr>
        <p:spPr>
          <a:xfrm>
            <a:off x="0" y="2027670"/>
            <a:ext cx="10906298" cy="2028305"/>
          </a:xfrm>
          <a:prstGeom prst="rect">
            <a:avLst/>
          </a:prstGeom>
          <a:solidFill>
            <a:srgbClr val="3B7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03B318-8C20-4B82-B287-B05ABC67E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79040"/>
            <a:ext cx="9602585" cy="1325563"/>
          </a:xfrm>
        </p:spPr>
        <p:txBody>
          <a:bodyPr>
            <a:normAutofit/>
          </a:bodyPr>
          <a:lstStyle>
            <a:lvl1pPr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1B0CF6-54DE-4A20-B040-E1DC7D04F6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0384"/>
            <a:ext cx="2515609" cy="122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8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094F0-71BE-4286-AB8B-7492C937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CDF4F-0D55-4359-B711-C152B2855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BC517-9C9D-4BB8-95D9-960D99A36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E482-6D52-429D-A17E-A7086C526585}" type="datetime1">
              <a:rPr lang="en-US" smtClean="0"/>
              <a:t>12/5/2019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42A10-4308-44A9-B45A-35992D2EC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F30AB-7C16-4CCF-B5A1-1D34885EF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37DE-1CA5-4900-99FB-56D0F31F5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5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4" r:id="rId3"/>
    <p:sldLayoutId id="2147483654" r:id="rId4"/>
    <p:sldLayoutId id="2147483655" r:id="rId5"/>
    <p:sldLayoutId id="2147483652" r:id="rId6"/>
    <p:sldLayoutId id="2147483663" r:id="rId7"/>
    <p:sldLayoutId id="2147483662" r:id="rId8"/>
    <p:sldLayoutId id="2147483661" r:id="rId9"/>
    <p:sldLayoutId id="2147483651" r:id="rId10"/>
    <p:sldLayoutId id="2147483653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ennifer.hawkswood@publicguardian.gov.uk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FDC4ED-8856-40BB-BCF7-F7E9D5EACD97}"/>
              </a:ext>
            </a:extLst>
          </p:cNvPr>
          <p:cNvSpPr txBox="1"/>
          <p:nvPr/>
        </p:nvSpPr>
        <p:spPr>
          <a:xfrm>
            <a:off x="446399" y="2441954"/>
            <a:ext cx="102030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Safeguarding at OPG</a:t>
            </a:r>
            <a:br>
              <a:rPr lang="en-GB" sz="4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Protecting adults at risk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95A4D6-195B-421B-A5E5-E2BE946F9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45" y="4817660"/>
            <a:ext cx="7330771" cy="1080870"/>
          </a:xfrm>
        </p:spPr>
        <p:txBody>
          <a:bodyPr>
            <a:noAutofit/>
          </a:bodyPr>
          <a:lstStyle/>
          <a:p>
            <a:r>
              <a:rPr lang="en-US" altLang="en-US" dirty="0"/>
              <a:t>Jennifer Hawkswood</a:t>
            </a:r>
          </a:p>
          <a:p>
            <a:r>
              <a:rPr lang="en-US" altLang="en-US" dirty="0"/>
              <a:t>Senior safeguarding practitioner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2CE48C-F4EB-466A-A63C-61DB07D5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Who we are and what we do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D8D16-BE68-47A7-962F-1401AF652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825624"/>
            <a:ext cx="11398412" cy="47489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OPG supports the Public Guardian in carrying out the legal functions of the Mental Capacity Act 2005.</a:t>
            </a:r>
          </a:p>
          <a:p>
            <a:pPr>
              <a:defRPr/>
            </a:pPr>
            <a:r>
              <a:rPr lang="en-GB" dirty="0"/>
              <a:t>We help people plan ahead for someone to make certain important decisions for them</a:t>
            </a:r>
          </a:p>
          <a:p>
            <a:pPr>
              <a:defRPr/>
            </a:pPr>
            <a:r>
              <a:rPr lang="en-GB" dirty="0"/>
              <a:t>We register lasting and enduring powers of attorney</a:t>
            </a:r>
          </a:p>
          <a:p>
            <a:pPr>
              <a:defRPr/>
            </a:pPr>
            <a:r>
              <a:rPr lang="en-GB" dirty="0"/>
              <a:t>We supervise deputies appointed by the Court of Protection </a:t>
            </a:r>
          </a:p>
          <a:p>
            <a:pPr>
              <a:defRPr/>
            </a:pPr>
            <a:r>
              <a:rPr lang="en-GB" dirty="0"/>
              <a:t>We carry out investigations and take action where there are concerns about an attorney or deputy </a:t>
            </a:r>
          </a:p>
          <a:p>
            <a:pPr>
              <a:defRPr/>
            </a:pPr>
            <a:r>
              <a:rPr lang="en-GB" dirty="0"/>
              <a:t>We work with other agencies to safeguard people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12921F-0A39-450F-906B-A9F0A3C0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55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5D09FBD-4D35-4054-B101-96D6F2F5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Safeguarding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C766193-52AC-4A13-A4B4-BC839C345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8911" y="1690688"/>
            <a:ext cx="7025917" cy="516731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sz="3800" b="1" dirty="0"/>
              <a:t> </a:t>
            </a:r>
            <a:r>
              <a:rPr lang="en-GB" sz="4100" dirty="0"/>
              <a:t>We are trying new ways of working to safeguard people including;</a:t>
            </a:r>
            <a:br>
              <a:rPr lang="en-GB" sz="4100" dirty="0"/>
            </a:br>
            <a:endParaRPr lang="en-GB" sz="4100" dirty="0"/>
          </a:p>
          <a:p>
            <a:pPr>
              <a:defRPr/>
            </a:pPr>
            <a:r>
              <a:rPr lang="en-GB" sz="4100" dirty="0"/>
              <a:t>Closer collaboration with other safeguarding agencies, being recognised and utilised as a safeguarding partner</a:t>
            </a:r>
            <a:br>
              <a:rPr lang="en-GB" sz="4100" dirty="0"/>
            </a:br>
            <a:endParaRPr lang="en-GB" sz="4100" dirty="0"/>
          </a:p>
          <a:p>
            <a:pPr>
              <a:defRPr/>
            </a:pPr>
            <a:r>
              <a:rPr lang="en-GB" sz="4100" dirty="0"/>
              <a:t>Effective signposting where we don’t have jurisdiction to act</a:t>
            </a:r>
            <a:br>
              <a:rPr lang="en-GB" sz="4100" dirty="0"/>
            </a:br>
            <a:endParaRPr lang="en-GB" sz="4100" dirty="0"/>
          </a:p>
          <a:p>
            <a:pPr>
              <a:defRPr/>
            </a:pPr>
            <a:r>
              <a:rPr lang="en-GB" sz="4100" dirty="0"/>
              <a:t>Employing a social worker to support us with our safeguarding strategy.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3008813B-A8A4-4717-B786-DDEC5FDF4DD9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2492962478"/>
              </p:ext>
            </p:extLst>
          </p:nvPr>
        </p:nvGraphicFramePr>
        <p:xfrm>
          <a:off x="6700057" y="1282096"/>
          <a:ext cx="6106795" cy="5357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293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67BA55-77E7-4AA5-92BF-18D689A9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37DE-1CA5-4900-99FB-56D0F31F54F3}" type="slidenum">
              <a:rPr lang="en-GB" smtClean="0"/>
              <a:t>4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D48140-42CF-4453-8F86-E596150E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Want to find out more?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47B3D-A078-48DD-8142-4509FD83F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Jennifer Hawkswood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Senior safeguarding practitioner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>
                <a:hlinkClick r:id="rId2"/>
              </a:rPr>
              <a:t>jennifer.hawkswood@publicguardian.gov.uk</a:t>
            </a: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07866895074</a:t>
            </a:r>
          </a:p>
        </p:txBody>
      </p:sp>
    </p:spTree>
    <p:extLst>
      <p:ext uri="{BB962C8B-B14F-4D97-AF65-F5344CB8AC3E}">
        <p14:creationId xmlns:p14="http://schemas.microsoft.com/office/powerpoint/2010/main" val="88358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PG">
      <a:dk1>
        <a:srgbClr val="0B0C0C"/>
      </a:dk1>
      <a:lt1>
        <a:srgbClr val="FFFFFF"/>
      </a:lt1>
      <a:dk2>
        <a:srgbClr val="44546A"/>
      </a:dk2>
      <a:lt2>
        <a:srgbClr val="E7E6E6"/>
      </a:lt2>
      <a:accent1>
        <a:srgbClr val="980038"/>
      </a:accent1>
      <a:accent2>
        <a:srgbClr val="54B948"/>
      </a:accent2>
      <a:accent3>
        <a:srgbClr val="C40651"/>
      </a:accent3>
      <a:accent4>
        <a:srgbClr val="56004E"/>
      </a:accent4>
      <a:accent5>
        <a:srgbClr val="79BDE8"/>
      </a:accent5>
      <a:accent6>
        <a:srgbClr val="00447C"/>
      </a:accent6>
      <a:hlink>
        <a:srgbClr val="FFD200"/>
      </a:hlink>
      <a:folHlink>
        <a:srgbClr val="FBB23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105</Words>
  <Application>Microsoft Office PowerPoint</Application>
  <PresentationFormat>Widescreen</PresentationFormat>
  <Paragraphs>28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Who we are and what we do</vt:lpstr>
      <vt:lpstr>Safeguarding</vt:lpstr>
      <vt:lpstr>Want to find out more?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Crouch, Laura</dc:creator>
  <cp:lastModifiedBy>Hawkswood, Jennifer</cp:lastModifiedBy>
  <cp:revision>38</cp:revision>
  <dcterms:created xsi:type="dcterms:W3CDTF">2019-02-05T10:51:09Z</dcterms:created>
  <dcterms:modified xsi:type="dcterms:W3CDTF">2019-12-05T09:46:09Z</dcterms:modified>
</cp:coreProperties>
</file>